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0" r:id="rId3"/>
    <p:sldId id="261" r:id="rId4"/>
    <p:sldId id="277" r:id="rId5"/>
    <p:sldId id="262" r:id="rId6"/>
    <p:sldId id="276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Nyikes Zoltán" userId="e21a1fbf-de7a-4888-a76c-ccfee49996c8" providerId="ADAL" clId="{E6805A6C-CB0E-4CBF-AC71-DD231DB3EBEA}"/>
    <pc:docChg chg="undo custSel modSld">
      <pc:chgData name="Dr. Nyikes Zoltán" userId="e21a1fbf-de7a-4888-a76c-ccfee49996c8" providerId="ADAL" clId="{E6805A6C-CB0E-4CBF-AC71-DD231DB3EBEA}" dt="2025-11-06T14:28:07.243" v="1" actId="478"/>
      <pc:docMkLst>
        <pc:docMk/>
      </pc:docMkLst>
      <pc:sldChg chg="addSp modSp mod">
        <pc:chgData name="Dr. Nyikes Zoltán" userId="e21a1fbf-de7a-4888-a76c-ccfee49996c8" providerId="ADAL" clId="{E6805A6C-CB0E-4CBF-AC71-DD231DB3EBEA}" dt="2025-11-06T14:28:07.243" v="1" actId="478"/>
        <pc:sldMkLst>
          <pc:docMk/>
          <pc:sldMk cId="182924669" sldId="270"/>
        </pc:sldMkLst>
        <pc:picChg chg="mod">
          <ac:chgData name="Dr. Nyikes Zoltán" userId="e21a1fbf-de7a-4888-a76c-ccfee49996c8" providerId="ADAL" clId="{E6805A6C-CB0E-4CBF-AC71-DD231DB3EBEA}" dt="2025-11-06T14:28:06.149" v="0" actId="1076"/>
          <ac:picMkLst>
            <pc:docMk/>
            <pc:sldMk cId="182924669" sldId="270"/>
            <ac:picMk id="6" creationId="{071B0A87-E82C-55CB-2284-301CAB10A63F}"/>
          </ac:picMkLst>
        </pc:picChg>
        <pc:picChg chg="add">
          <ac:chgData name="Dr. Nyikes Zoltán" userId="e21a1fbf-de7a-4888-a76c-ccfee49996c8" providerId="ADAL" clId="{E6805A6C-CB0E-4CBF-AC71-DD231DB3EBEA}" dt="2025-11-06T14:28:07.243" v="1" actId="478"/>
          <ac:picMkLst>
            <pc:docMk/>
            <pc:sldMk cId="182924669" sldId="270"/>
            <ac:picMk id="7" creationId="{2893953E-3692-7162-B2C6-35FCC21BD03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5F9A33-9B57-452D-9D5E-605FCEA01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90C69DC-A7EA-406A-B999-3660A2F08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DC223A7-3F64-4D89-968E-3BD22511E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4E8B01F-D70C-40FB-A7BD-EE459F55A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77E0084-5E23-4AE8-B75D-E1466EDDC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0688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353806-CF36-4A3C-8FDE-401D26352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B824AFB-EAFE-4F8E-AE37-27ACA7469F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D002614-7940-4CE2-A70E-568DDA4F2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FFD5BA6-07B5-447E-A433-713E3F08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BF86093-23A3-492F-B0AA-21F46EEC8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1056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BD848B-07A4-4F4E-A3BB-DB45FB99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30CE4C5-172C-4DFA-B062-AC51EADA1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C6D71AB-C3B0-4890-AD89-F09CA275E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59E60B5-058E-4538-AB28-30F7643A8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C53D8E6-6AAF-4A79-849E-DF207FF11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412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E943B8-860B-4FAF-ABBF-716D8A653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6D8BEDC-47E5-48E5-AA7D-3DA8B8E154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C629941-9570-465A-8F00-DC067331D7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7B73759-7360-4B6F-B659-21B9BCEED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DF71FB8-013C-446F-BBAB-C37D09EE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B919304-3CCF-4A51-8F26-0447D76A1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908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4523E04-5CDB-4BEC-9AFD-8B319FF9C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9901A5-EEE6-4EFA-85EC-31243C67C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278221F-6CA8-4515-9C0E-1670ED3A19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2170E718-9E85-45A2-A4EB-B376E1C3DD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C34054AC-6889-4DB5-8777-5156F7AD2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FA32A39-0DA2-4AC0-9339-C8886D60D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9F1A35A6-7AD5-490A-9FE6-6EF5C2398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4A707F2-147D-4CE2-AB6F-6DEC014D9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08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6AC4A2-5EFE-4144-B216-8BBAFBAA8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A536735-4758-479C-B819-A0500AFE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2674D0A-FE98-4DDC-A9B0-406BDB1F6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AC92FA9-0993-4E3E-BB8B-1AAC279F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556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5C0CE740-80C1-4E9A-B079-5BC749C4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0B4FDDA-8A92-487D-BBCA-C2DA0935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79B5C6F-825D-4B39-87F5-F331906C2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453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B9DB34-37A1-4916-9F72-70733771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4D02A3-9487-4CBB-BBFC-922C2ED08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BB3957F-FA24-4A1E-9286-F508B6107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5E1E067-5838-4B8A-95BC-6E0962073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3EB8F04-34E7-4715-BB94-4B5F634D5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B950D2F-008E-4F42-87BE-57BC213F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5867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93A99FE-A756-42E2-9035-E53C40C0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6DD0BBCE-C016-496A-A495-78A73C145D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A7D8437-74C4-439A-80E3-80A9FC92C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A7B000E-3DD6-4494-9526-D90FA2566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7F6789D-97CF-4B87-89C9-410DDBAD5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2F7B1F7-6FBB-4A81-B410-BAAA9CC1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5498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890EAB-C069-4559-B23C-3CC1BCA40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FDB18D83-F123-47B2-B4AB-6A2871981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0106699-DD0F-4493-A8A9-74034A4B5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CAF7F3-8C92-40C4-8365-C58469834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4ADE405-A95C-428B-B29C-8F2F11CE5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699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7464DCFB-AC7B-461B-986B-024E32B23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BD16D4B-230C-494E-AD61-CB25AD27E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5ECC570-BCA1-465E-A7E1-F7EFC928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208E4D-1EBF-49FD-B7EE-72968FD31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9D0CB05-866A-4900-954C-C8B38927F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704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cstate="print">
            <a:lum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 r="8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C7756229-CB14-4221-8D5D-2A2E627ED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73DC76E-A40F-40B1-84CC-13A153EB6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253E196-94CA-42DB-B933-49B04ED0FC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DDCA8-0F40-4F2D-BD52-653E81F407B3}" type="datetimeFigureOut">
              <a:rPr lang="hu-HU" smtClean="0"/>
              <a:t>2026. 10. 06.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86D1B5F-E6C3-498E-8B8F-280B76C58F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894783B-64E6-4DF1-B4EE-A34E7BD3D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BC8AF-5021-44B5-84AA-4BFC604E9C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3650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23F60CA5-6FCA-10C1-9BFE-C51735FC23A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027003"/>
            <a:ext cx="12192000" cy="830997"/>
          </a:xfrm>
          <a:prstGeom prst="rect">
            <a:avLst/>
          </a:prstGeom>
          <a:gradFill flip="none" rotWithShape="1">
            <a:gsLst>
              <a:gs pos="100000">
                <a:srgbClr val="AAB2C6"/>
              </a:gs>
              <a:gs pos="47000">
                <a:srgbClr val="0070C0"/>
              </a:gs>
              <a:gs pos="0">
                <a:srgbClr val="002060"/>
              </a:gs>
              <a:gs pos="100000">
                <a:srgbClr val="00206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i="1" dirty="0">
                <a:solidFill>
                  <a:prstClr val="white"/>
                </a:solidFill>
                <a:latin typeface="Calibri" panose="020F0502020204030204"/>
                <a:cs typeface="Times New Roman" panose="02020603050405020304" pitchFamily="18" charset="0"/>
              </a:rPr>
              <a:t>8</a:t>
            </a:r>
            <a:r>
              <a:rPr kumimoji="0" lang="hu-HU" sz="2400" b="0" i="1" u="none" strike="noStrike" kern="1200" cap="none" spc="0" normalizeH="0" baseline="30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th</a:t>
            </a:r>
            <a:r>
              <a:rPr kumimoji="0" lang="hu-HU" sz="2400" b="0" i="1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International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Conference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on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Central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European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Critical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Infrastructure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Protection</a:t>
            </a:r>
            <a:endParaRPr kumimoji="0" lang="hu-HU" sz="2400" b="0" i="1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12-13 November 2026 / Budapest, Hungary</a:t>
            </a:r>
            <a:endParaRPr kumimoji="0" lang="hu-HU" sz="2400" b="0" i="1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Cím 7">
            <a:extLst>
              <a:ext uri="{FF2B5EF4-FFF2-40B4-BE49-F238E27FC236}">
                <a16:creationId xmlns:a16="http://schemas.microsoft.com/office/drawing/2014/main" id="{C9074FF5-906A-7BA6-F8D6-7580EBC6F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2731191"/>
            <a:ext cx="7772400" cy="143282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hu-H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Title</a:t>
            </a:r>
            <a:r>
              <a:rPr lang="hu-H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hu-H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hu-H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</a:t>
            </a:r>
            <a:endParaRPr lang="hu-HU" altLang="hu-HU" dirty="0"/>
          </a:p>
        </p:txBody>
      </p:sp>
      <p:sp>
        <p:nvSpPr>
          <p:cNvPr id="12" name="Alcím 8">
            <a:extLst>
              <a:ext uri="{FF2B5EF4-FFF2-40B4-BE49-F238E27FC236}">
                <a16:creationId xmlns:a16="http://schemas.microsoft.com/office/drawing/2014/main" id="{5F3382E8-539B-031B-19F6-4EF5542E507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895600" y="4302339"/>
            <a:ext cx="6400800" cy="1008062"/>
          </a:xfrm>
        </p:spPr>
        <p:txBody>
          <a:bodyPr>
            <a:normAutofit fontScale="85000" lnSpcReduction="20000"/>
          </a:bodyPr>
          <a:lstStyle/>
          <a:p>
            <a:r>
              <a:rPr lang="hu-HU" altLang="en-US" sz="2800" b="1" i="1" dirty="0" err="1"/>
              <a:t>Name</a:t>
            </a:r>
            <a:r>
              <a:rPr lang="hu-HU" altLang="en-US" sz="2800" b="1" i="1" dirty="0"/>
              <a:t> of </a:t>
            </a:r>
            <a:r>
              <a:rPr lang="hu-HU" altLang="en-US" sz="2800" b="1" i="1" dirty="0" err="1"/>
              <a:t>author</a:t>
            </a:r>
            <a:r>
              <a:rPr lang="hu-HU" altLang="en-US" sz="2800" b="1" i="1" dirty="0"/>
              <a:t>, co-</a:t>
            </a:r>
            <a:r>
              <a:rPr lang="hu-HU" altLang="en-US" sz="2800" b="1" i="1" dirty="0" err="1"/>
              <a:t>author</a:t>
            </a:r>
            <a:r>
              <a:rPr lang="hu-HU" altLang="en-US" sz="2800" b="1" i="1" dirty="0"/>
              <a:t>, co-</a:t>
            </a:r>
            <a:r>
              <a:rPr lang="hu-HU" altLang="en-US" sz="2800" b="1" i="1" dirty="0" err="1"/>
              <a:t>author</a:t>
            </a:r>
            <a:endParaRPr lang="hu-HU" altLang="en-US" sz="2800" b="1" i="1" dirty="0"/>
          </a:p>
          <a:p>
            <a:r>
              <a:rPr lang="hu-HU" altLang="en-US" sz="2800" b="1" i="1" dirty="0"/>
              <a:t>PhD </a:t>
            </a:r>
            <a:r>
              <a:rPr lang="hu-HU" altLang="en-US" sz="2800" b="1" i="1" dirty="0" err="1"/>
              <a:t>student</a:t>
            </a:r>
            <a:r>
              <a:rPr lang="hu-HU" altLang="en-US" sz="2800" b="1" i="1" dirty="0"/>
              <a:t> </a:t>
            </a:r>
            <a:r>
              <a:rPr lang="hu-HU" altLang="en-US" sz="2800" b="1" i="1" dirty="0" err="1"/>
              <a:t>or</a:t>
            </a:r>
            <a:r>
              <a:rPr lang="hu-HU" altLang="en-US" sz="2800" b="1" i="1" dirty="0"/>
              <a:t> (</a:t>
            </a:r>
            <a:r>
              <a:rPr lang="hu-HU" altLang="en-US" sz="2800" b="1" i="1" dirty="0" err="1"/>
              <a:t>Academic</a:t>
            </a:r>
            <a:r>
              <a:rPr lang="hu-HU" altLang="en-US" sz="2800" b="1" i="1" dirty="0"/>
              <a:t> </a:t>
            </a:r>
            <a:r>
              <a:rPr lang="hu-HU" altLang="en-US" sz="2800" b="1" i="1" dirty="0" err="1"/>
              <a:t>title</a:t>
            </a:r>
            <a:r>
              <a:rPr lang="hu-HU" altLang="en-US" sz="2800" b="1" i="1" dirty="0"/>
              <a:t>) </a:t>
            </a:r>
            <a:r>
              <a:rPr lang="hu-HU" altLang="en-US" sz="2400" b="1" i="1" dirty="0" err="1"/>
              <a:t>Affiliation</a:t>
            </a:r>
            <a:r>
              <a:rPr lang="hu-HU" altLang="en-US" sz="2400" b="1" i="1" dirty="0"/>
              <a:t>/</a:t>
            </a:r>
            <a:r>
              <a:rPr lang="hu-HU" altLang="en-US" sz="2400" b="1" i="1" dirty="0" err="1"/>
              <a:t>organization</a:t>
            </a:r>
            <a:r>
              <a:rPr lang="hu-HU" altLang="en-US" sz="2400" b="1" i="1" dirty="0"/>
              <a:t>, Country</a:t>
            </a:r>
            <a:endParaRPr lang="hu-HU" altLang="en-US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003B232-F968-3F13-9283-910E6203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3" b="12117"/>
          <a:stretch>
            <a:fillRect/>
          </a:stretch>
        </p:blipFill>
        <p:spPr>
          <a:xfrm>
            <a:off x="4318958" y="483078"/>
            <a:ext cx="3429000" cy="242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24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5942AA-5F4F-4F2A-8483-5782F28D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514" y="365125"/>
            <a:ext cx="8799286" cy="1325563"/>
          </a:xfrm>
        </p:spPr>
        <p:txBody>
          <a:bodyPr/>
          <a:lstStyle/>
          <a:p>
            <a:r>
              <a:rPr lang="hu-HU" altLang="en-US" b="1" dirty="0" err="1"/>
              <a:t>Objectives</a:t>
            </a:r>
            <a:endParaRPr lang="hu-HU" b="1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F57C8C-DE3D-4EAC-8D3D-AFC9E988D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514" y="1825625"/>
            <a:ext cx="8799286" cy="4351338"/>
          </a:xfrm>
        </p:spPr>
        <p:txBody>
          <a:bodyPr/>
          <a:lstStyle/>
          <a:p>
            <a:r>
              <a:rPr lang="hu-HU" altLang="hu-HU" sz="2800" b="1" dirty="0" err="1"/>
              <a:t>Introduction</a:t>
            </a:r>
            <a:endParaRPr lang="hu-HU" altLang="hu-HU" sz="2800" b="1" dirty="0"/>
          </a:p>
          <a:p>
            <a:r>
              <a:rPr lang="hu-HU" altLang="hu-HU" sz="2800" b="1" dirty="0" err="1"/>
              <a:t>xxxxx</a:t>
            </a:r>
            <a:endParaRPr lang="hu-HU" altLang="hu-HU" sz="2800" b="1" dirty="0"/>
          </a:p>
          <a:p>
            <a:r>
              <a:rPr lang="hu-HU" altLang="hu-HU" sz="2800" b="1" dirty="0" err="1"/>
              <a:t>xxxxx</a:t>
            </a:r>
            <a:endParaRPr lang="hu-HU" altLang="hu-HU" sz="2800" b="1" dirty="0"/>
          </a:p>
          <a:p>
            <a:r>
              <a:rPr lang="hu-HU" altLang="hu-HU" sz="2800" b="1" dirty="0" err="1"/>
              <a:t>xxxxx</a:t>
            </a:r>
            <a:endParaRPr lang="hu-HU" altLang="hu-HU" sz="2800" b="1" dirty="0"/>
          </a:p>
          <a:p>
            <a:r>
              <a:rPr lang="hu-HU" altLang="hu-HU" sz="2800" b="1" dirty="0" err="1"/>
              <a:t>Conclusion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5366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5942AA-5F4F-4F2A-8483-5782F28D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514" y="365125"/>
            <a:ext cx="8799286" cy="1325563"/>
          </a:xfrm>
        </p:spPr>
        <p:txBody>
          <a:bodyPr/>
          <a:lstStyle/>
          <a:p>
            <a:r>
              <a:rPr lang="hu-HU" altLang="hu-HU" b="1" dirty="0" err="1"/>
              <a:t>Introduction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F57C8C-DE3D-4EAC-8D3D-AFC9E988D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514" y="1825625"/>
            <a:ext cx="8799286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94159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7217998-AED5-AA3A-2959-BBF112320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5068" y="365125"/>
            <a:ext cx="8788731" cy="1325563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1473234-B7E9-E4FE-45C1-3275F0DD2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5070" y="1825625"/>
            <a:ext cx="8788730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1173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5942AA-5F4F-4F2A-8483-5782F28D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4514" y="365125"/>
            <a:ext cx="8799286" cy="1325563"/>
          </a:xfrm>
        </p:spPr>
        <p:txBody>
          <a:bodyPr/>
          <a:lstStyle/>
          <a:p>
            <a:r>
              <a:rPr lang="hu-HU" altLang="hu-HU" b="1" dirty="0" err="1"/>
              <a:t>Results</a:t>
            </a:r>
            <a:r>
              <a:rPr lang="hu-HU" altLang="hu-HU" b="1" dirty="0"/>
              <a:t>/</a:t>
            </a:r>
            <a:r>
              <a:rPr lang="hu-HU" altLang="hu-HU" b="1" dirty="0" err="1"/>
              <a:t>Conclusion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F57C8C-DE3D-4EAC-8D3D-AFC9E988D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4514" y="1825625"/>
            <a:ext cx="8799286" cy="4351338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21749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23F60CA5-6FCA-10C1-9BFE-C51735FC23A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6027003"/>
            <a:ext cx="12192000" cy="830997"/>
          </a:xfrm>
          <a:prstGeom prst="rect">
            <a:avLst/>
          </a:prstGeom>
          <a:gradFill flip="none" rotWithShape="1">
            <a:gsLst>
              <a:gs pos="100000">
                <a:srgbClr val="AAB2C6"/>
              </a:gs>
              <a:gs pos="47000">
                <a:srgbClr val="0070C0"/>
              </a:gs>
              <a:gs pos="0">
                <a:srgbClr val="002060"/>
              </a:gs>
              <a:gs pos="100000">
                <a:srgbClr val="002060">
                  <a:tint val="23500"/>
                  <a:satMod val="160000"/>
                </a:srgb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400" i="1" dirty="0">
                <a:solidFill>
                  <a:prstClr val="white"/>
                </a:solidFill>
                <a:latin typeface="Calibri" panose="020F0502020204030204"/>
                <a:cs typeface="Times New Roman" panose="02020603050405020304" pitchFamily="18" charset="0"/>
              </a:rPr>
              <a:t>8</a:t>
            </a:r>
            <a:r>
              <a:rPr kumimoji="0" lang="hu-HU" sz="2400" b="0" i="1" u="none" strike="noStrike" kern="1200" cap="none" spc="0" normalizeH="0" baseline="30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th</a:t>
            </a:r>
            <a:r>
              <a:rPr kumimoji="0" lang="hu-HU" sz="2400" b="0" i="1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International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Conference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on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Central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European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Critical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Infrastructure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Protection</a:t>
            </a:r>
            <a:endParaRPr kumimoji="0" lang="hu-HU" sz="2400" b="0" i="1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12-13 November 202</a:t>
            </a:r>
            <a:r>
              <a:rPr lang="hu-HU" sz="2400" i="1">
                <a:solidFill>
                  <a:srgbClr val="FFFFFF"/>
                </a:solidFill>
                <a:latin typeface="Calibri" panose="020F0502020204030204"/>
                <a:cs typeface="Times New Roman" panose="02020603050405020304" pitchFamily="18" charset="0"/>
              </a:rPr>
              <a:t>6</a:t>
            </a:r>
            <a:r>
              <a:rPr kumimoji="0" lang="hu-HU" sz="24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2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/ Budapest, Hungary</a:t>
            </a:r>
            <a:endParaRPr kumimoji="0" lang="hu-HU" sz="2400" b="0" i="1" u="none" strike="noStrike" kern="1200" cap="none" spc="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Cím 3">
            <a:extLst>
              <a:ext uri="{FF2B5EF4-FFF2-40B4-BE49-F238E27FC236}">
                <a16:creationId xmlns:a16="http://schemas.microsoft.com/office/drawing/2014/main" id="{01E5AAE9-BD60-A124-C4CD-4281AD6B3A66}"/>
              </a:ext>
            </a:extLst>
          </p:cNvPr>
          <p:cNvSpPr txBox="1">
            <a:spLocks/>
          </p:cNvSpPr>
          <p:nvPr/>
        </p:nvSpPr>
        <p:spPr>
          <a:xfrm>
            <a:off x="2494423" y="2969839"/>
            <a:ext cx="7203153" cy="17235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hu-HU" b="1" dirty="0">
                <a:solidFill>
                  <a:srgbClr val="FF0000"/>
                </a:solidFill>
              </a:rPr>
              <a:t>Thank you for the kind attention!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BF93A5A-F1F3-7A74-A0B2-E14A75F66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3" b="12117"/>
          <a:stretch>
            <a:fillRect/>
          </a:stretch>
        </p:blipFill>
        <p:spPr>
          <a:xfrm>
            <a:off x="4600575" y="266250"/>
            <a:ext cx="2990850" cy="2113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352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mutató4" id="{CA72B73B-4540-4E9E-B3DB-F8F63744B13D}" vid="{FBE92877-42BD-44BF-9AA3-0B918DD323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ICCECIP 2021 presentation template_</Template>
  <TotalTime>70</TotalTime>
  <Words>72</Words>
  <Application>Microsoft Office PowerPoint</Application>
  <PresentationFormat>Szélesvásznú</PresentationFormat>
  <Paragraphs>16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Office-téma</vt:lpstr>
      <vt:lpstr>Title of the presentation</vt:lpstr>
      <vt:lpstr>Objectives</vt:lpstr>
      <vt:lpstr>Introduction</vt:lpstr>
      <vt:lpstr>PowerPoint-bemutató</vt:lpstr>
      <vt:lpstr>Results/Conclusion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creator>Dr. Nyikes Zoltán</dc:creator>
  <cp:lastModifiedBy>Dr. Nyikes Zoltán</cp:lastModifiedBy>
  <cp:revision>3</cp:revision>
  <dcterms:created xsi:type="dcterms:W3CDTF">2023-09-26T07:26:26Z</dcterms:created>
  <dcterms:modified xsi:type="dcterms:W3CDTF">2026-10-06T11:25:44Z</dcterms:modified>
</cp:coreProperties>
</file>