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0" r:id="rId3"/>
    <p:sldId id="261" r:id="rId4"/>
    <p:sldId id="277" r:id="rId5"/>
    <p:sldId id="262" r:id="rId6"/>
    <p:sldId id="276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6006A9-B863-4EED-96C4-0C45CEE8A690}" v="3" dt="2023-09-26T08:32:04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5F9A33-9B57-452D-9D5E-605FCEA01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90C69DC-A7EA-406A-B999-3660A2F08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DC223A7-3F64-4D89-968E-3BD22511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2023. 09. 26.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E8B01F-D70C-40FB-A7BD-EE459F55A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77E0084-5E23-4AE8-B75D-E1466EDDC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068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4890EAB-C069-4559-B23C-3CC1BCA4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DB18D83-F123-47B2-B4AB-6A2871981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0106699-DD0F-4493-A8A9-74034A4B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2023. 09. 26.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8CAF7F3-8C92-40C4-8365-C5846983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4ADE405-A95C-428B-B29C-8F2F11CE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99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464DCFB-AC7B-461B-986B-024E32B23F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BD16D4B-230C-494E-AD61-CB25AD27E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5ECC570-BCA1-465E-A7E1-F7EFC928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2023. 09. 26.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0208E4D-1EBF-49FD-B7EE-72968FD31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9D0CB05-866A-4900-954C-C8B38927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704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353806-CF36-4A3C-8FDE-401D26352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B824AFB-EAFE-4F8E-AE37-27ACA7469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D002614-7940-4CE2-A70E-568DDA4F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2023. 09. 26.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FFD5BA6-07B5-447E-A433-713E3F08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BF86093-23A3-492F-B0AA-21F46EEC8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105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BD848B-07A4-4F4E-A3BB-DB45FB992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30CE4C5-172C-4DFA-B062-AC51EADA1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C6D71AB-C3B0-4890-AD89-F09CA275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2023. 09. 26.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59E60B5-058E-4538-AB28-30F7643A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C53D8E6-6AAF-4A79-849E-DF207FF11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12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E943B8-860B-4FAF-ABBF-716D8A653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6D8BEDC-47E5-48E5-AA7D-3DA8B8E15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C629941-9570-465A-8F00-DC067331D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7B73759-7360-4B6F-B659-21B9BCEE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2023. 09. 26.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DF71FB8-013C-446F-BBAB-C37D09EE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B919304-3CCF-4A51-8F26-0447D76A1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908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523E04-5CDB-4BEC-9AFD-8B319FF9C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39901A5-EEE6-4EFA-85EC-31243C67C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278221F-6CA8-4515-9C0E-1670ED3A1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170E718-9E85-45A2-A4EB-B376E1C3D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34054AC-6889-4DB5-8777-5156F7AD2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FA32A39-0DA2-4AC0-9339-C8886D60D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2023. 09. 26.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F1A35A6-7AD5-490A-9FE6-6EF5C2398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4A707F2-147D-4CE2-AB6F-6DEC014D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8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6AC4A2-5EFE-4144-B216-8BBAFBAA8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A536735-4758-479C-B819-A0500AFE7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2023. 09. 26.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2674D0A-FE98-4DDC-A9B0-406BDB1F6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AC92FA9-0993-4E3E-BB8B-1AAC279FA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556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C0CE740-80C1-4E9A-B079-5BC749C4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2023. 09. 26.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0B4FDDA-8A92-487D-BBCA-C2DA0935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79B5C6F-825D-4B39-87F5-F331906C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453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B9DB34-37A1-4916-9F72-70733771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34D02A3-9487-4CBB-BBFC-922C2ED08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BB3957F-FA24-4A1E-9286-F508B6107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5E1E067-5838-4B8A-95BC-6E0962073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2023. 09. 26.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3EB8F04-34E7-4715-BB94-4B5F634D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B950D2F-008E-4F42-87BE-57BC213F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86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3A99FE-A756-42E2-9035-E53C40C04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6DD0BBCE-C016-496A-A495-78A73C145D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7D8437-74C4-439A-80E3-80A9FC92C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A7B000E-3DD6-4494-9526-D90FA2566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2023. 09. 26.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7F6789D-97CF-4B87-89C9-410DDBAD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2F7B1F7-6FBB-4A81-B410-BAAA9CC14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549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 r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C7756229-CB14-4221-8D5D-2A2E627ED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73DC76E-A40F-40B1-84CC-13A153EB6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253E196-94CA-42DB-B933-49B04ED0F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DCA8-0F40-4F2D-BD52-653E81F407B3}" type="datetimeFigureOut">
              <a:rPr lang="hu-HU" smtClean="0"/>
              <a:t>2023. 09. 26.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86D1B5F-E6C3-498E-8B8F-280B76C58F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894783B-64E6-4DF1-B4EE-A34E7BD3D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365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A képen szöveg, Grafika, embléma, tervezés látható&#10;&#10;Automatikusan generált leírás">
            <a:extLst>
              <a:ext uri="{FF2B5EF4-FFF2-40B4-BE49-F238E27FC236}">
                <a16:creationId xmlns:a16="http://schemas.microsoft.com/office/drawing/2014/main" id="{DB83D76A-29F6-EA65-CD00-F2364A9F18E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78"/>
          <a:stretch/>
        </p:blipFill>
        <p:spPr>
          <a:xfrm>
            <a:off x="4514603" y="173941"/>
            <a:ext cx="3162794" cy="2091883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23F60CA5-6FCA-10C1-9BFE-C51735FC23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027003"/>
            <a:ext cx="12192000" cy="830997"/>
          </a:xfrm>
          <a:prstGeom prst="rect">
            <a:avLst/>
          </a:prstGeom>
          <a:gradFill flip="none" rotWithShape="1">
            <a:gsLst>
              <a:gs pos="100000">
                <a:srgbClr val="AAB2C6"/>
              </a:gs>
              <a:gs pos="47000">
                <a:srgbClr val="0070C0"/>
              </a:gs>
              <a:gs pos="0">
                <a:srgbClr val="002060"/>
              </a:gs>
              <a:gs pos="100000">
                <a:srgbClr val="00206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hu-HU" sz="2400" b="0" i="1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th 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International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Conference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on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Central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European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Critical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Infrastructure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Protection</a:t>
            </a:r>
            <a:endParaRPr kumimoji="0" lang="hu-HU" sz="2400" b="0" i="1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13-14 November 2023 / Budapest, Hungary</a:t>
            </a:r>
            <a:endParaRPr kumimoji="0" lang="hu-HU" sz="2400" b="0" i="1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Cím 7">
            <a:extLst>
              <a:ext uri="{FF2B5EF4-FFF2-40B4-BE49-F238E27FC236}">
                <a16:creationId xmlns:a16="http://schemas.microsoft.com/office/drawing/2014/main" id="{C9074FF5-906A-7BA6-F8D6-7580EBC6F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731191"/>
            <a:ext cx="7772400" cy="14328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r>
              <a:rPr lang="hu-H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hu-H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u-H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  <a:endParaRPr lang="hu-HU" altLang="hu-HU" dirty="0"/>
          </a:p>
        </p:txBody>
      </p:sp>
      <p:sp>
        <p:nvSpPr>
          <p:cNvPr id="12" name="Alcím 8">
            <a:extLst>
              <a:ext uri="{FF2B5EF4-FFF2-40B4-BE49-F238E27FC236}">
                <a16:creationId xmlns:a16="http://schemas.microsoft.com/office/drawing/2014/main" id="{5F3382E8-539B-031B-19F6-4EF5542E50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4302339"/>
            <a:ext cx="6400800" cy="1008062"/>
          </a:xfrm>
        </p:spPr>
        <p:txBody>
          <a:bodyPr>
            <a:normAutofit fontScale="85000" lnSpcReduction="20000"/>
          </a:bodyPr>
          <a:lstStyle/>
          <a:p>
            <a:r>
              <a:rPr lang="hu-HU" altLang="en-US" sz="2800" b="1" i="1" dirty="0" err="1"/>
              <a:t>Name</a:t>
            </a:r>
            <a:r>
              <a:rPr lang="hu-HU" altLang="en-US" sz="2800" b="1" i="1" dirty="0"/>
              <a:t> of </a:t>
            </a:r>
            <a:r>
              <a:rPr lang="hu-HU" altLang="en-US" sz="2800" b="1" i="1" dirty="0" err="1"/>
              <a:t>author</a:t>
            </a:r>
            <a:r>
              <a:rPr lang="hu-HU" altLang="en-US" sz="2800" b="1" i="1" dirty="0"/>
              <a:t>, co-</a:t>
            </a:r>
            <a:r>
              <a:rPr lang="hu-HU" altLang="en-US" sz="2800" b="1" i="1" dirty="0" err="1"/>
              <a:t>author</a:t>
            </a:r>
            <a:r>
              <a:rPr lang="hu-HU" altLang="en-US" sz="2800" b="1" i="1" dirty="0"/>
              <a:t>, co-</a:t>
            </a:r>
            <a:r>
              <a:rPr lang="hu-HU" altLang="en-US" sz="2800" b="1" i="1" dirty="0" err="1"/>
              <a:t>author</a:t>
            </a:r>
            <a:endParaRPr lang="hu-HU" altLang="en-US" sz="2800" b="1" i="1" dirty="0"/>
          </a:p>
          <a:p>
            <a:r>
              <a:rPr lang="hu-HU" altLang="en-US" sz="2800" b="1" i="1" dirty="0"/>
              <a:t>PhD </a:t>
            </a:r>
            <a:r>
              <a:rPr lang="hu-HU" altLang="en-US" sz="2800" b="1" i="1" dirty="0" err="1"/>
              <a:t>student</a:t>
            </a:r>
            <a:r>
              <a:rPr lang="hu-HU" altLang="en-US" sz="2800" b="1" i="1" dirty="0"/>
              <a:t> </a:t>
            </a:r>
            <a:r>
              <a:rPr lang="hu-HU" altLang="en-US" sz="2800" b="1" i="1" dirty="0" err="1"/>
              <a:t>or</a:t>
            </a:r>
            <a:r>
              <a:rPr lang="hu-HU" altLang="en-US" sz="2800" b="1" i="1" dirty="0"/>
              <a:t> (</a:t>
            </a:r>
            <a:r>
              <a:rPr lang="hu-HU" altLang="en-US" sz="2800" b="1" i="1" dirty="0" err="1"/>
              <a:t>Academic</a:t>
            </a:r>
            <a:r>
              <a:rPr lang="hu-HU" altLang="en-US" sz="2800" b="1" i="1" dirty="0"/>
              <a:t> </a:t>
            </a:r>
            <a:r>
              <a:rPr lang="hu-HU" altLang="en-US" sz="2800" b="1" i="1" dirty="0" err="1"/>
              <a:t>title</a:t>
            </a:r>
            <a:r>
              <a:rPr lang="hu-HU" altLang="en-US" sz="2800" b="1" i="1" dirty="0"/>
              <a:t>) </a:t>
            </a:r>
            <a:r>
              <a:rPr lang="hu-HU" altLang="en-US" sz="2400" b="1" i="1" dirty="0" err="1"/>
              <a:t>Affiliation</a:t>
            </a:r>
            <a:r>
              <a:rPr lang="hu-HU" altLang="en-US" sz="2400" b="1" i="1" dirty="0"/>
              <a:t>/</a:t>
            </a:r>
            <a:r>
              <a:rPr lang="hu-HU" altLang="en-US" sz="2400" b="1" i="1" dirty="0" err="1"/>
              <a:t>organization</a:t>
            </a:r>
            <a:r>
              <a:rPr lang="hu-HU" altLang="en-US" sz="2400" b="1" i="1" dirty="0"/>
              <a:t>, Country</a:t>
            </a:r>
            <a:endParaRPr lang="hu-HU" altLang="en-US" dirty="0"/>
          </a:p>
        </p:txBody>
      </p:sp>
    </p:spTree>
    <p:extLst>
      <p:ext uri="{BB962C8B-B14F-4D97-AF65-F5344CB8AC3E}">
        <p14:creationId xmlns:p14="http://schemas.microsoft.com/office/powerpoint/2010/main" val="18292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5942AA-5F4F-4F2A-8483-5782F28D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514" y="365125"/>
            <a:ext cx="8799286" cy="1325563"/>
          </a:xfrm>
        </p:spPr>
        <p:txBody>
          <a:bodyPr/>
          <a:lstStyle/>
          <a:p>
            <a:r>
              <a:rPr lang="hu-HU" altLang="en-US" b="1" dirty="0" err="1"/>
              <a:t>Objectives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CF57C8C-DE3D-4EAC-8D3D-AFC9E988D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4514" y="1825625"/>
            <a:ext cx="8799286" cy="4351338"/>
          </a:xfrm>
        </p:spPr>
        <p:txBody>
          <a:bodyPr/>
          <a:lstStyle/>
          <a:p>
            <a:r>
              <a:rPr lang="hu-HU" altLang="hu-HU" sz="2800" b="1" dirty="0" err="1"/>
              <a:t>Introduction</a:t>
            </a:r>
            <a:endParaRPr lang="hu-HU" altLang="hu-HU" sz="2800" b="1" dirty="0"/>
          </a:p>
          <a:p>
            <a:r>
              <a:rPr lang="hu-HU" altLang="hu-HU" sz="2800" b="1" dirty="0" err="1"/>
              <a:t>xxxxx</a:t>
            </a:r>
            <a:endParaRPr lang="hu-HU" altLang="hu-HU" sz="2800" b="1" dirty="0"/>
          </a:p>
          <a:p>
            <a:r>
              <a:rPr lang="hu-HU" altLang="hu-HU" sz="2800" b="1" dirty="0" err="1"/>
              <a:t>xxxxx</a:t>
            </a:r>
            <a:endParaRPr lang="hu-HU" altLang="hu-HU" sz="2800" b="1" dirty="0"/>
          </a:p>
          <a:p>
            <a:r>
              <a:rPr lang="hu-HU" altLang="hu-HU" sz="2800" b="1" dirty="0" err="1"/>
              <a:t>xxxxx</a:t>
            </a:r>
            <a:endParaRPr lang="hu-HU" altLang="hu-HU" sz="2800" b="1" dirty="0"/>
          </a:p>
          <a:p>
            <a:r>
              <a:rPr lang="hu-HU" altLang="hu-HU" sz="2800" b="1" dirty="0" err="1"/>
              <a:t>Conclusion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366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5942AA-5F4F-4F2A-8483-5782F28D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514" y="365125"/>
            <a:ext cx="8799286" cy="1325563"/>
          </a:xfrm>
        </p:spPr>
        <p:txBody>
          <a:bodyPr/>
          <a:lstStyle/>
          <a:p>
            <a:r>
              <a:rPr lang="hu-HU" altLang="hu-HU" b="1" dirty="0" err="1"/>
              <a:t>Introduction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CF57C8C-DE3D-4EAC-8D3D-AFC9E988D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4514" y="1825625"/>
            <a:ext cx="8799286" cy="4351338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415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217998-AED5-AA3A-2959-BBF11232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5068" y="365125"/>
            <a:ext cx="8788731" cy="132556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1473234-B7E9-E4FE-45C1-3275F0DD2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070" y="1825625"/>
            <a:ext cx="8788730" cy="4351338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173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5942AA-5F4F-4F2A-8483-5782F28D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514" y="365125"/>
            <a:ext cx="8799286" cy="1325563"/>
          </a:xfrm>
        </p:spPr>
        <p:txBody>
          <a:bodyPr/>
          <a:lstStyle/>
          <a:p>
            <a:r>
              <a:rPr lang="hu-HU" altLang="hu-HU" b="1" dirty="0" err="1"/>
              <a:t>Results</a:t>
            </a:r>
            <a:r>
              <a:rPr lang="hu-HU" altLang="hu-HU" b="1" dirty="0"/>
              <a:t>/</a:t>
            </a:r>
            <a:r>
              <a:rPr lang="hu-HU" altLang="hu-HU" b="1" dirty="0" err="1"/>
              <a:t>Conclusion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CF57C8C-DE3D-4EAC-8D3D-AFC9E988D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4514" y="1825625"/>
            <a:ext cx="8799286" cy="4351338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174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A képen szöveg, Grafika, embléma, tervezés látható&#10;&#10;Automatikusan generált leírás">
            <a:extLst>
              <a:ext uri="{FF2B5EF4-FFF2-40B4-BE49-F238E27FC236}">
                <a16:creationId xmlns:a16="http://schemas.microsoft.com/office/drawing/2014/main" id="{DB83D76A-29F6-EA65-CD00-F2364A9F18E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78"/>
          <a:stretch/>
        </p:blipFill>
        <p:spPr>
          <a:xfrm>
            <a:off x="4514603" y="173941"/>
            <a:ext cx="3162794" cy="2091883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23F60CA5-6FCA-10C1-9BFE-C51735FC23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027003"/>
            <a:ext cx="12192000" cy="830997"/>
          </a:xfrm>
          <a:prstGeom prst="rect">
            <a:avLst/>
          </a:prstGeom>
          <a:gradFill flip="none" rotWithShape="1">
            <a:gsLst>
              <a:gs pos="100000">
                <a:srgbClr val="AAB2C6"/>
              </a:gs>
              <a:gs pos="47000">
                <a:srgbClr val="0070C0"/>
              </a:gs>
              <a:gs pos="0">
                <a:srgbClr val="002060"/>
              </a:gs>
              <a:gs pos="100000">
                <a:srgbClr val="00206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hu-HU" sz="2400" b="0" i="1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th 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International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Conference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on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Central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European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Critical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Infrastructure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Protection</a:t>
            </a:r>
            <a:endParaRPr kumimoji="0" lang="hu-HU" sz="2400" b="0" i="1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13-14 November 2023 / Budapest, Hungary</a:t>
            </a:r>
            <a:endParaRPr kumimoji="0" lang="hu-HU" sz="2400" b="0" i="1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Cím 3">
            <a:extLst>
              <a:ext uri="{FF2B5EF4-FFF2-40B4-BE49-F238E27FC236}">
                <a16:creationId xmlns:a16="http://schemas.microsoft.com/office/drawing/2014/main" id="{01E5AAE9-BD60-A124-C4CD-4281AD6B3A66}"/>
              </a:ext>
            </a:extLst>
          </p:cNvPr>
          <p:cNvSpPr txBox="1">
            <a:spLocks/>
          </p:cNvSpPr>
          <p:nvPr/>
        </p:nvSpPr>
        <p:spPr>
          <a:xfrm>
            <a:off x="2494424" y="2379289"/>
            <a:ext cx="7203153" cy="172357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hu-HU" b="1">
                <a:solidFill>
                  <a:srgbClr val="FF0000"/>
                </a:solidFill>
              </a:rPr>
              <a:t>Thank you for the kind attention!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335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4" id="{CA72B73B-4540-4E9E-B3DB-F8F63744B13D}" vid="{FBE92877-42BD-44BF-9AA3-0B918DD32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ICCECIP 2021 presentation template_</Template>
  <TotalTime>56</TotalTime>
  <Words>72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Office-téma</vt:lpstr>
      <vt:lpstr>Title of the presentation</vt:lpstr>
      <vt:lpstr>Objectives</vt:lpstr>
      <vt:lpstr>Introduction</vt:lpstr>
      <vt:lpstr>PowerPoint Presentation</vt:lpstr>
      <vt:lpstr>Results/Conclusion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Dr. Nyikes Zoltán</dc:creator>
  <cp:lastModifiedBy>Dr. Nyikes Zoltán</cp:lastModifiedBy>
  <cp:revision>2</cp:revision>
  <dcterms:created xsi:type="dcterms:W3CDTF">2023-09-26T07:26:26Z</dcterms:created>
  <dcterms:modified xsi:type="dcterms:W3CDTF">2023-09-26T12:22:46Z</dcterms:modified>
</cp:coreProperties>
</file>